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Этюды из жизни комплексных чисел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118585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Почему </a:t>
            </a:r>
            <a:r>
              <a:rPr lang="ru-RU" dirty="0" smtClean="0"/>
              <a:t>современный </a:t>
            </a:r>
            <a:r>
              <a:rPr lang="ru-RU" dirty="0" smtClean="0"/>
              <a:t>мир очень быстро меняется?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768" y="3000372"/>
            <a:ext cx="4020906" cy="328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Каковы исторические предпосылки  развития комплексных чисел?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42291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действия можно выполнять с комплексными числами?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572264" cy="454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93535" cy="60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43" y="285728"/>
            <a:ext cx="8330161" cy="61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993" y="285729"/>
            <a:ext cx="8380849" cy="589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Широта применения комплексных чисел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Авиатехника и самолетостроение</a:t>
            </a:r>
          </a:p>
          <a:p>
            <a:r>
              <a:rPr lang="ru-RU" dirty="0" smtClean="0"/>
              <a:t>Компьютерное программирование</a:t>
            </a:r>
          </a:p>
          <a:p>
            <a:r>
              <a:rPr lang="ru-RU" dirty="0" smtClean="0"/>
              <a:t>Экономика</a:t>
            </a:r>
          </a:p>
          <a:p>
            <a:r>
              <a:rPr lang="ru-RU" dirty="0" smtClean="0"/>
              <a:t>Аэродинамика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</Words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Этюды из жизни комплексных чисел</vt:lpstr>
      <vt:lpstr>Каковы исторические предпосылки  развития комплексных чисел?</vt:lpstr>
      <vt:lpstr>Какие действия можно выполнять с комплексными числами?</vt:lpstr>
      <vt:lpstr>Слайд 4</vt:lpstr>
      <vt:lpstr>Слайд 5</vt:lpstr>
      <vt:lpstr>Слайд 6</vt:lpstr>
      <vt:lpstr>Широта применения комплексных чисел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2011-03-07T16:30:04Z</dcterms:modified>
</cp:coreProperties>
</file>